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6" r:id="rId10"/>
    <p:sldId id="277" r:id="rId11"/>
    <p:sldId id="263" r:id="rId12"/>
    <p:sldId id="264" r:id="rId13"/>
    <p:sldId id="266" r:id="rId14"/>
    <p:sldId id="265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622F247-E90D-465E-BA03-1B2FF8F59EC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75"/>
            <p14:sldId id="276"/>
            <p14:sldId id="277"/>
            <p14:sldId id="263"/>
            <p14:sldId id="264"/>
            <p14:sldId id="266"/>
            <p14:sldId id="265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2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40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12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78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E89E3D0-C6C1-49BE-9E30-2640D1989B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5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47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88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6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77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5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50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34AD94E-96FE-4D78-80C6-D05B19516A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2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AB6F878-F23B-4B7F-8F74-4746B8B1537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2226D8-3BD7-4928-A8DD-77A3CC6B8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6" r="17672"/>
          <a:stretch/>
        </p:blipFill>
        <p:spPr>
          <a:xfrm>
            <a:off x="5580992" y="0"/>
            <a:ext cx="4456387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30C8E4-7CC4-4367-BFF8-E3513ABE5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4" r="2069"/>
          <a:stretch/>
        </p:blipFill>
        <p:spPr>
          <a:xfrm>
            <a:off x="7357241" y="0"/>
            <a:ext cx="4582512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C07B0A1-889C-4480-9989-0DE61EF591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7"/>
          <a:stretch/>
        </p:blipFill>
        <p:spPr>
          <a:xfrm>
            <a:off x="9207062" y="0"/>
            <a:ext cx="2984938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9A4F30-7287-4E3D-A834-7CD73C4D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93"/>
          <a:stretch/>
        </p:blipFill>
        <p:spPr>
          <a:xfrm>
            <a:off x="0" y="0"/>
            <a:ext cx="5328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1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3CFEDE-35A6-46F0-A8D8-9E33526F2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36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6B620E15-67F3-40A2-9524-A2779B48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300E2B-A02B-4E04-9BD1-4EC1A432E4DA}"/>
              </a:ext>
            </a:extLst>
          </p:cNvPr>
          <p:cNvSpPr txBox="1"/>
          <p:nvPr/>
        </p:nvSpPr>
        <p:spPr>
          <a:xfrm>
            <a:off x="786267" y="4632955"/>
            <a:ext cx="10378440" cy="100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pt-BR" sz="8000" spc="12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PROCESSO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DC644C-7808-48AD-914C-2575DEF467E4}"/>
              </a:ext>
            </a:extLst>
          </p:cNvPr>
          <p:cNvSpPr txBox="1"/>
          <p:nvPr/>
        </p:nvSpPr>
        <p:spPr>
          <a:xfrm>
            <a:off x="848406" y="5220159"/>
            <a:ext cx="11669107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8000" spc="15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VERTICALIZADO</a:t>
            </a:r>
          </a:p>
        </p:txBody>
      </p:sp>
    </p:spTree>
    <p:extLst>
      <p:ext uri="{BB962C8B-B14F-4D97-AF65-F5344CB8AC3E}">
        <p14:creationId xmlns:p14="http://schemas.microsoft.com/office/powerpoint/2010/main" val="119872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85A350-9D21-4871-A544-122325A3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0A0F1A-D410-485C-9306-D2D20FAD599B}"/>
              </a:ext>
            </a:extLst>
          </p:cNvPr>
          <p:cNvSpPr txBox="1"/>
          <p:nvPr/>
        </p:nvSpPr>
        <p:spPr>
          <a:xfrm>
            <a:off x="855407" y="661007"/>
            <a:ext cx="692190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5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SUPER</a:t>
            </a:r>
          </a:p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 INFRAESTRUTURA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8C967A-2F37-41C4-A289-902E82BC2B29}"/>
              </a:ext>
            </a:extLst>
          </p:cNvPr>
          <p:cNvSpPr txBox="1"/>
          <p:nvPr/>
        </p:nvSpPr>
        <p:spPr>
          <a:xfrm>
            <a:off x="2020530" y="2722397"/>
            <a:ext cx="7408605" cy="140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AGILIDADE </a:t>
            </a:r>
            <a:r>
              <a:rPr lang="pt-BR" sz="24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NO</a:t>
            </a:r>
            <a:endParaRPr lang="pt-BR" sz="5800" dirty="0">
              <a:solidFill>
                <a:srgbClr val="00A652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5000"/>
              </a:lnSpc>
            </a:pPr>
            <a:r>
              <a:rPr lang="pt-BR" sz="60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pt-BR" sz="5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DESENVOLVIMENTO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6E8297-7AB4-436F-8F88-9A2FFFA0E19E}"/>
              </a:ext>
            </a:extLst>
          </p:cNvPr>
          <p:cNvSpPr txBox="1"/>
          <p:nvPr/>
        </p:nvSpPr>
        <p:spPr>
          <a:xfrm>
            <a:off x="3382299" y="4790199"/>
            <a:ext cx="7408605" cy="140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8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FLEXIBILIDADE </a:t>
            </a:r>
            <a:r>
              <a:rPr lang="pt-BR" sz="24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</a:t>
            </a:r>
            <a:endParaRPr lang="pt-BR" sz="5800" dirty="0">
              <a:solidFill>
                <a:srgbClr val="00A652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5000"/>
              </a:lnSpc>
            </a:pPr>
            <a:r>
              <a:rPr lang="pt-BR" sz="60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pt-BR" sz="58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PRÓ-ATIVIDADE</a:t>
            </a:r>
          </a:p>
        </p:txBody>
      </p:sp>
    </p:spTree>
    <p:extLst>
      <p:ext uri="{BB962C8B-B14F-4D97-AF65-F5344CB8AC3E}">
        <p14:creationId xmlns:p14="http://schemas.microsoft.com/office/powerpoint/2010/main" val="415844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F7E9-5A4C-4CA8-AA88-F355491B7F8C}"/>
              </a:ext>
            </a:extLst>
          </p:cNvPr>
          <p:cNvSpPr txBox="1"/>
          <p:nvPr/>
        </p:nvSpPr>
        <p:spPr>
          <a:xfrm>
            <a:off x="767918" y="4835419"/>
            <a:ext cx="8726751" cy="1390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5500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PRINCIPAIS</a:t>
            </a:r>
          </a:p>
          <a:p>
            <a:pPr>
              <a:lnSpc>
                <a:spcPts val="5000"/>
              </a:lnSpc>
            </a:pPr>
            <a:r>
              <a:rPr lang="pt-BR" sz="55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CLIENTES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AF7892-AE3A-4CFB-B0A2-5B407727A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0" t="5938" r="2135" b="7443"/>
          <a:stretch/>
        </p:blipFill>
        <p:spPr>
          <a:xfrm>
            <a:off x="5131294" y="543040"/>
            <a:ext cx="6693763" cy="57719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FEEE7-E14A-4958-8770-D7A0403C1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52315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DDA9DAA-A66C-4CF5-8639-5EDF66AC3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64E2F31-8D31-4A1D-80B2-A9F60DA54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62" y="4186663"/>
            <a:ext cx="3693279" cy="259359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034FBB3-B71B-4851-ADF7-54834263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48" y="-149560"/>
            <a:ext cx="4457676" cy="479893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F160B67-B9BF-4F32-9335-B10CA9459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59" y="1963965"/>
            <a:ext cx="3792389" cy="280721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BD3E868-47DD-4D6F-A065-6BA4D6AA3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81" y="2777261"/>
            <a:ext cx="6135582" cy="40097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A34E50D-54E8-4B6E-B4AB-1BF05EC6CA8B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CE092B-1948-46B6-849D-05F60CC360E1}"/>
              </a:ext>
            </a:extLst>
          </p:cNvPr>
          <p:cNvSpPr/>
          <p:nvPr/>
        </p:nvSpPr>
        <p:spPr>
          <a:xfrm>
            <a:off x="823069" y="1361475"/>
            <a:ext cx="2411558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Processos complexos</a:t>
            </a:r>
          </a:p>
        </p:txBody>
      </p:sp>
    </p:spTree>
    <p:extLst>
      <p:ext uri="{BB962C8B-B14F-4D97-AF65-F5344CB8AC3E}">
        <p14:creationId xmlns:p14="http://schemas.microsoft.com/office/powerpoint/2010/main" val="107185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13359A-3CF3-4C1E-B756-283302D7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D1A6D50-67F3-4232-8653-4E1766FC4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4" y="1937883"/>
            <a:ext cx="4264207" cy="2072603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7E0D1E0-27F2-4F45-96B8-E1878B05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8" y="4446056"/>
            <a:ext cx="4813836" cy="218536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E9A4A885-F889-4C62-A66A-71059C883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859">
            <a:off x="6126155" y="3030135"/>
            <a:ext cx="4510015" cy="207460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0ABF17C-84E8-485B-BE4C-67E362042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40" y="4547808"/>
            <a:ext cx="3421506" cy="20836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AA68AA-0DD6-4305-8916-B9CCA6A74273}"/>
              </a:ext>
            </a:extLst>
          </p:cNvPr>
          <p:cNvSpPr txBox="1"/>
          <p:nvPr/>
        </p:nvSpPr>
        <p:spPr>
          <a:xfrm>
            <a:off x="823069" y="1042939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B7479944-DCB4-452F-81A3-D7458FFBF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83" y="1767595"/>
            <a:ext cx="2809748" cy="185820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9C38793-72A4-49D2-865B-E1E332453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68" y="1706432"/>
            <a:ext cx="2608356" cy="165986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9A82A65-F868-48E5-81EF-D6DA4365EAEB}"/>
              </a:ext>
            </a:extLst>
          </p:cNvPr>
          <p:cNvSpPr/>
          <p:nvPr/>
        </p:nvSpPr>
        <p:spPr>
          <a:xfrm>
            <a:off x="823069" y="1380807"/>
            <a:ext cx="2496196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Dobra de tubo e arame</a:t>
            </a:r>
          </a:p>
        </p:txBody>
      </p:sp>
    </p:spTree>
    <p:extLst>
      <p:ext uri="{BB962C8B-B14F-4D97-AF65-F5344CB8AC3E}">
        <p14:creationId xmlns:p14="http://schemas.microsoft.com/office/powerpoint/2010/main" val="515261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06E93C0-4AAD-4563-B3D6-600615D4D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620D21-9466-4C30-9F71-AC314ED8F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5" y="3507946"/>
            <a:ext cx="2297995" cy="21856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9FEF1EA-726B-4460-A59D-ACF404C8C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4" y="2027940"/>
            <a:ext cx="2603848" cy="22663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B8CDB42-CEF0-4DF9-B868-E9C79FEE3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55" y="4224080"/>
            <a:ext cx="3770759" cy="226631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B565F63-8773-40E8-ACAE-80A3F7E06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41" y="2496731"/>
            <a:ext cx="2370176" cy="186453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1CD5735-9D33-4C16-B2DC-4314AC37A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31" y="2078968"/>
            <a:ext cx="5118418" cy="47069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6732BD7-B93E-4DE2-9A49-5F53A64B8D69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E55C9E9-F4FD-4ED3-ABFF-4D5FC8DBBA6D}"/>
              </a:ext>
            </a:extLst>
          </p:cNvPr>
          <p:cNvSpPr/>
          <p:nvPr/>
        </p:nvSpPr>
        <p:spPr>
          <a:xfrm>
            <a:off x="823069" y="1380807"/>
            <a:ext cx="2343270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Enrolamento de mola</a:t>
            </a:r>
          </a:p>
        </p:txBody>
      </p:sp>
    </p:spTree>
    <p:extLst>
      <p:ext uri="{BB962C8B-B14F-4D97-AF65-F5344CB8AC3E}">
        <p14:creationId xmlns:p14="http://schemas.microsoft.com/office/powerpoint/2010/main" val="349969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B1B8832-607D-4D9F-97D6-433E5327C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EFD46C-CB6D-40DC-8BC9-6601751F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9" y="2436368"/>
            <a:ext cx="4104736" cy="360564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E5A2BAC-DC23-4494-8810-E8F26A2F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62" y="4322658"/>
            <a:ext cx="2565205" cy="23656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75FD024-E447-4B7D-BA36-5695F1545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65" y="2425175"/>
            <a:ext cx="4091387" cy="23656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E8889C5-8CE8-4B77-9E53-DCAA08329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6" y="3657872"/>
            <a:ext cx="3457096" cy="294347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E6B9E8D-014F-40F6-B2B8-A4557BFB0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38" y="1183819"/>
            <a:ext cx="3581682" cy="24740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2F1B408-6B0C-41DD-9F97-FB45EB3F86AE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5A6BC6-6B5C-438D-AB9F-118A8184C08B}"/>
              </a:ext>
            </a:extLst>
          </p:cNvPr>
          <p:cNvSpPr txBox="1"/>
          <p:nvPr/>
        </p:nvSpPr>
        <p:spPr>
          <a:xfrm>
            <a:off x="8644484" y="1204140"/>
            <a:ext cx="166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MOLEJO DE BANCO</a:t>
            </a:r>
            <a:endParaRPr lang="pt-BR" sz="1200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arame</a:t>
            </a:r>
          </a:p>
          <a:p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Montagem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8F91033-C004-4144-B398-014D4D93D521}"/>
              </a:ext>
            </a:extLst>
          </p:cNvPr>
          <p:cNvSpPr/>
          <p:nvPr/>
        </p:nvSpPr>
        <p:spPr>
          <a:xfrm>
            <a:off x="823069" y="1380807"/>
            <a:ext cx="1337226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</p:txBody>
      </p:sp>
    </p:spTree>
    <p:extLst>
      <p:ext uri="{BB962C8B-B14F-4D97-AF65-F5344CB8AC3E}">
        <p14:creationId xmlns:p14="http://schemas.microsoft.com/office/powerpoint/2010/main" val="28721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6A18CB-CEC2-4F5B-8E84-2554963BB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CFCC59-2F75-417D-AFA1-6FA620045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" y="1899820"/>
            <a:ext cx="6836678" cy="45016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2C216E-93C7-414B-A6A9-E5248B86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45" y="2598003"/>
            <a:ext cx="3226697" cy="36818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E6E38A-053F-4E7E-BBE8-16D2DDDAEFC2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30FC01-08F3-4FEF-8DD0-380DE2710C1A}"/>
              </a:ext>
            </a:extLst>
          </p:cNvPr>
          <p:cNvSpPr/>
          <p:nvPr/>
        </p:nvSpPr>
        <p:spPr>
          <a:xfrm>
            <a:off x="823069" y="1380807"/>
            <a:ext cx="873957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Soldas</a:t>
            </a:r>
          </a:p>
        </p:txBody>
      </p:sp>
    </p:spTree>
    <p:extLst>
      <p:ext uri="{BB962C8B-B14F-4D97-AF65-F5344CB8AC3E}">
        <p14:creationId xmlns:p14="http://schemas.microsoft.com/office/powerpoint/2010/main" val="252743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615C97-E223-4E07-A816-17A3D61F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1"/>
          <a:stretch/>
        </p:blipFill>
        <p:spPr>
          <a:xfrm>
            <a:off x="10373032" y="0"/>
            <a:ext cx="1818968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B111876-9A88-4107-B927-3A40904A6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25" y="1430015"/>
            <a:ext cx="2573210" cy="53658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2F9E68-97A4-4441-905D-ED849C121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02" y="2698812"/>
            <a:ext cx="2306485" cy="4097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FDF29E-CC0E-45CB-A66B-B9E49E03E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42" y="828173"/>
            <a:ext cx="2235461" cy="53043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ECDA50E-4927-47C9-8847-BC2C3ABF6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83" y="1491538"/>
            <a:ext cx="2320639" cy="53043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7CF9443-D4D4-41C8-8C01-5F8C87223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19" y="2247514"/>
            <a:ext cx="1623760" cy="43724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C5F2E6F-2DA9-412D-9E9F-210929549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95" y="1541541"/>
            <a:ext cx="2147067" cy="472555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E827A7B-A1F3-4B6A-AEEC-7D5252C33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44" y="2010089"/>
            <a:ext cx="2153395" cy="44770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24FBA5-16B6-416B-9D2E-562678446F11}"/>
              </a:ext>
            </a:extLst>
          </p:cNvPr>
          <p:cNvSpPr txBox="1"/>
          <p:nvPr/>
        </p:nvSpPr>
        <p:spPr>
          <a:xfrm>
            <a:off x="823069" y="1034061"/>
            <a:ext cx="6514169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PRODUTOS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63C06AD-CC01-4432-852E-8EC633FBE000}"/>
              </a:ext>
            </a:extLst>
          </p:cNvPr>
          <p:cNvSpPr/>
          <p:nvPr/>
        </p:nvSpPr>
        <p:spPr>
          <a:xfrm>
            <a:off x="823069" y="1380807"/>
            <a:ext cx="1870448" cy="390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00A652"/>
                </a:solidFill>
                <a:latin typeface="Roboto Lt" pitchFamily="2" charset="0"/>
                <a:ea typeface="Roboto Lt" pitchFamily="2" charset="0"/>
              </a:rPr>
              <a:t>Hastes e varetas</a:t>
            </a:r>
          </a:p>
        </p:txBody>
      </p:sp>
    </p:spTree>
    <p:extLst>
      <p:ext uri="{BB962C8B-B14F-4D97-AF65-F5344CB8AC3E}">
        <p14:creationId xmlns:p14="http://schemas.microsoft.com/office/powerpoint/2010/main" val="24292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2A9C4D-F14D-4762-BF1B-C67F48A76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8"/>
          <a:stretch/>
        </p:blipFill>
        <p:spPr>
          <a:xfrm>
            <a:off x="6600496" y="0"/>
            <a:ext cx="5591503" cy="6858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0CCD55-0EA5-4E41-BDE8-1E6D6998C51C}"/>
              </a:ext>
            </a:extLst>
          </p:cNvPr>
          <p:cNvSpPr txBox="1"/>
          <p:nvPr/>
        </p:nvSpPr>
        <p:spPr>
          <a:xfrm>
            <a:off x="876335" y="1266783"/>
            <a:ext cx="53287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A FEEDER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3810202-BADF-4D9F-AA7D-7A6F7A6B540E}"/>
              </a:ext>
            </a:extLst>
          </p:cNvPr>
          <p:cNvSpPr txBox="1"/>
          <p:nvPr/>
        </p:nvSpPr>
        <p:spPr>
          <a:xfrm>
            <a:off x="876334" y="2528667"/>
            <a:ext cx="4120056" cy="262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Com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30 anos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mercado, a </a:t>
            </a:r>
            <a:r>
              <a:rPr lang="pt-BR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Feeder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é fabricante de partes e sistemas para a indústria automotiva, armamentista, eletroeletrônica, energia e outros.</a:t>
            </a:r>
          </a:p>
          <a:p>
            <a:pPr>
              <a:lnSpc>
                <a:spcPts val="2500"/>
              </a:lnSpc>
            </a:pPr>
            <a:endParaRPr lang="pt-BR" dirty="0">
              <a:solidFill>
                <a:srgbClr val="343434"/>
              </a:solidFill>
              <a:latin typeface="Roboto Lt" pitchFamily="2" charset="0"/>
              <a:ea typeface="Roboto Lt" pitchFamily="2" charset="0"/>
            </a:endParaRPr>
          </a:p>
          <a:p>
            <a:pPr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Com sede em Guarulhos, possui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220 funcionários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altamente capacitados e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processo produtivo verticalizado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0A5E57-E655-4346-9AB1-B5FAFE366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9"/>
          <a:stretch/>
        </p:blipFill>
        <p:spPr>
          <a:xfrm>
            <a:off x="6573794" y="0"/>
            <a:ext cx="5618205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B0EA1A1-3741-41D3-B95F-BEDB84F8E3CF}"/>
              </a:ext>
            </a:extLst>
          </p:cNvPr>
          <p:cNvSpPr txBox="1"/>
          <p:nvPr/>
        </p:nvSpPr>
        <p:spPr>
          <a:xfrm>
            <a:off x="839264" y="789828"/>
            <a:ext cx="6550076" cy="179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pt-BR" sz="54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PRINCIPAIS</a:t>
            </a:r>
          </a:p>
          <a:p>
            <a:pPr>
              <a:lnSpc>
                <a:spcPts val="65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PROCESSOS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D1CC66-9385-4DC0-B7FE-A6DA27AC9632}"/>
              </a:ext>
            </a:extLst>
          </p:cNvPr>
          <p:cNvSpPr txBox="1"/>
          <p:nvPr/>
        </p:nvSpPr>
        <p:spPr>
          <a:xfrm>
            <a:off x="839264" y="6062698"/>
            <a:ext cx="4120056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sz="10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*Consulte-nos para outros processos e/ou projetos especiais.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806696A-D094-4AF7-B0D5-6E28AB920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01" y="2833179"/>
            <a:ext cx="468000" cy="39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E2CED0D-6BE9-412F-BF74-3079B5D20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54" y="4334406"/>
            <a:ext cx="315656" cy="3893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53F1192-0993-44D2-9F7A-1DE773FC3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7" y="2832687"/>
            <a:ext cx="439551" cy="39446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1231F00-47D4-401F-9AB0-AAFC223EA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5" y="4261335"/>
            <a:ext cx="439551" cy="4395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2E667C8-624F-4140-8360-A0BD0CD6F5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2" y="3524470"/>
            <a:ext cx="439551" cy="43955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2041CD3-9C40-4356-805D-A41025FE9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52" y="3583546"/>
            <a:ext cx="420110" cy="42011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8BFF308-06F5-4A80-ACD9-7964986E77FE}"/>
              </a:ext>
            </a:extLst>
          </p:cNvPr>
          <p:cNvSpPr txBox="1"/>
          <p:nvPr/>
        </p:nvSpPr>
        <p:spPr>
          <a:xfrm>
            <a:off x="1480567" y="2868571"/>
            <a:ext cx="1429687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Estamparia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(até 400 </a:t>
            </a:r>
            <a:r>
              <a:rPr lang="pt-BR" sz="900" i="1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ton</a:t>
            </a: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18C18E-5BCF-4763-B25D-47D21EBD4547}"/>
              </a:ext>
            </a:extLst>
          </p:cNvPr>
          <p:cNvSpPr txBox="1"/>
          <p:nvPr/>
        </p:nvSpPr>
        <p:spPr>
          <a:xfrm>
            <a:off x="1480567" y="3584395"/>
            <a:ext cx="1922056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Injeção plástica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(fechamento horizontal e vertical)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591A0-D8EC-4B20-8D1A-D252B2431F62}"/>
              </a:ext>
            </a:extLst>
          </p:cNvPr>
          <p:cNvSpPr txBox="1"/>
          <p:nvPr/>
        </p:nvSpPr>
        <p:spPr>
          <a:xfrm>
            <a:off x="1480567" y="4300219"/>
            <a:ext cx="192205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Galvanoplastia</a:t>
            </a:r>
          </a:p>
          <a:p>
            <a:pPr>
              <a:lnSpc>
                <a:spcPts val="12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pintura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21F85E2-9C8C-4F5E-8AAA-A7A62188A23A}"/>
              </a:ext>
            </a:extLst>
          </p:cNvPr>
          <p:cNvSpPr txBox="1"/>
          <p:nvPr/>
        </p:nvSpPr>
        <p:spPr>
          <a:xfrm>
            <a:off x="4321583" y="2877363"/>
            <a:ext cx="2659509" cy="39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Dobra de tubos e arames</a:t>
            </a:r>
          </a:p>
          <a:p>
            <a:pPr>
              <a:lnSpc>
                <a:spcPts val="1200"/>
              </a:lnSpc>
            </a:pPr>
            <a:r>
              <a:rPr lang="pt-BR" sz="900" i="1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(CNC e célula dedicada)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2698E82-27DC-468E-B559-6F98563CC93C}"/>
              </a:ext>
            </a:extLst>
          </p:cNvPr>
          <p:cNvSpPr txBox="1"/>
          <p:nvPr/>
        </p:nvSpPr>
        <p:spPr>
          <a:xfrm>
            <a:off x="4321583" y="3593112"/>
            <a:ext cx="1922056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Solda </a:t>
            </a:r>
          </a:p>
          <a:p>
            <a:pPr>
              <a:lnSpc>
                <a:spcPts val="15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em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robô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DA650E2-4880-4CB0-BCDD-1B3E3FF4FACC}"/>
              </a:ext>
            </a:extLst>
          </p:cNvPr>
          <p:cNvSpPr txBox="1"/>
          <p:nvPr/>
        </p:nvSpPr>
        <p:spPr>
          <a:xfrm>
            <a:off x="4321583" y="4337086"/>
            <a:ext cx="1922056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Enrolamento </a:t>
            </a:r>
          </a:p>
          <a:p>
            <a:pPr>
              <a:lnSpc>
                <a:spcPts val="1500"/>
              </a:lnSpc>
            </a:pPr>
            <a:r>
              <a:rPr lang="pt-BR" sz="12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</a:t>
            </a: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 molas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C796B5-05BB-4804-93E3-02ECB69991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00" y="4973675"/>
            <a:ext cx="447275" cy="4025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AC1223-BF4B-4307-B5BC-7A8204205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1" y="4958963"/>
            <a:ext cx="450540" cy="43955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27980A-2443-4CD5-A0FC-F47737AF2E63}"/>
              </a:ext>
            </a:extLst>
          </p:cNvPr>
          <p:cNvSpPr txBox="1"/>
          <p:nvPr/>
        </p:nvSpPr>
        <p:spPr>
          <a:xfrm>
            <a:off x="1485898" y="5088324"/>
            <a:ext cx="1922056" cy="28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Ferramentaria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BB02C13-8939-4B71-ACF9-AE393EAA8255}"/>
              </a:ext>
            </a:extLst>
          </p:cNvPr>
          <p:cNvSpPr txBox="1"/>
          <p:nvPr/>
        </p:nvSpPr>
        <p:spPr>
          <a:xfrm>
            <a:off x="4328128" y="5019356"/>
            <a:ext cx="1922056" cy="67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Projeto de </a:t>
            </a:r>
          </a:p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Desenvolvimento </a:t>
            </a:r>
          </a:p>
          <a:p>
            <a:pPr>
              <a:lnSpc>
                <a:spcPts val="1500"/>
              </a:lnSpc>
            </a:pPr>
            <a:r>
              <a:rPr lang="pt-BR" sz="1600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Produtos</a:t>
            </a:r>
          </a:p>
        </p:txBody>
      </p:sp>
    </p:spTree>
    <p:extLst>
      <p:ext uri="{BB962C8B-B14F-4D97-AF65-F5344CB8AC3E}">
        <p14:creationId xmlns:p14="http://schemas.microsoft.com/office/powerpoint/2010/main" val="298397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CE5964-C0CD-4F3C-B2B6-563B9138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72794E-076B-425F-A209-50E7ED996A38}"/>
              </a:ext>
            </a:extLst>
          </p:cNvPr>
          <p:cNvSpPr txBox="1"/>
          <p:nvPr/>
        </p:nvSpPr>
        <p:spPr>
          <a:xfrm>
            <a:off x="883920" y="1545762"/>
            <a:ext cx="1042416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4800" spc="3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CERTIFICAÇÃO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35A269-213D-41E9-A663-B07B5F780762}"/>
              </a:ext>
            </a:extLst>
          </p:cNvPr>
          <p:cNvSpPr txBox="1"/>
          <p:nvPr/>
        </p:nvSpPr>
        <p:spPr>
          <a:xfrm>
            <a:off x="883920" y="2304516"/>
            <a:ext cx="10424160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6600" spc="15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INTERNACIONAL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CE9D0C0-6365-437A-BF32-4B7C41AA0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10" y="3320249"/>
            <a:ext cx="2636636" cy="25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3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F1E2BFE-3400-4188-A9D0-A83882E141FF}"/>
              </a:ext>
            </a:extLst>
          </p:cNvPr>
          <p:cNvSpPr txBox="1"/>
          <p:nvPr/>
        </p:nvSpPr>
        <p:spPr>
          <a:xfrm>
            <a:off x="876335" y="1460421"/>
            <a:ext cx="6514169" cy="168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INFRA</a:t>
            </a:r>
          </a:p>
          <a:p>
            <a:pPr>
              <a:lnSpc>
                <a:spcPts val="6000"/>
              </a:lnSpc>
            </a:pPr>
            <a:r>
              <a:rPr lang="pt-BR" sz="7600" dirty="0">
                <a:solidFill>
                  <a:srgbClr val="00A652"/>
                </a:solidFill>
                <a:latin typeface="Roboto Bk" pitchFamily="2" charset="0"/>
                <a:ea typeface="Roboto Bk" pitchFamily="2" charset="0"/>
              </a:rPr>
              <a:t>ESTRUTURA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A5902C-EBA4-4D1D-A493-714926D67FB3}"/>
              </a:ext>
            </a:extLst>
          </p:cNvPr>
          <p:cNvSpPr txBox="1"/>
          <p:nvPr/>
        </p:nvSpPr>
        <p:spPr>
          <a:xfrm>
            <a:off x="876333" y="3066549"/>
            <a:ext cx="4653097" cy="263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Mais de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200 máquinas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de última geração, distribuídas em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15.000m² de área construída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, em um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terreno de 30.000m²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 Dentre o maquinário, injetoras, </a:t>
            </a:r>
            <a:r>
              <a:rPr lang="pt-BR" dirty="0" err="1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CNCs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, prensas, máquinas e robôs de solda, dobradora de molas. Todas as máquinas possuem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qualidade e eficácia 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incomparáveis, com </a:t>
            </a:r>
            <a:r>
              <a:rPr lang="pt-BR" dirty="0">
                <a:solidFill>
                  <a:srgbClr val="343434"/>
                </a:solidFill>
                <a:latin typeface="Roboto Bk" pitchFamily="2" charset="0"/>
                <a:ea typeface="Roboto Bk" pitchFamily="2" charset="0"/>
              </a:rPr>
              <a:t>alta produtividade</a:t>
            </a:r>
            <a:r>
              <a:rPr lang="pt-BR" dirty="0">
                <a:solidFill>
                  <a:srgbClr val="343434"/>
                </a:solidFill>
                <a:latin typeface="Roboto Lt" pitchFamily="2" charset="0"/>
                <a:ea typeface="Roboto Lt" pitchFamily="2" charset="0"/>
              </a:rPr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51D616B-4718-4667-9763-C211E222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0"/>
          <a:stretch/>
        </p:blipFill>
        <p:spPr>
          <a:xfrm>
            <a:off x="5677830" y="0"/>
            <a:ext cx="6514169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B71197E-D5F0-4B14-A0E6-F5CBE9404CD0}"/>
              </a:ext>
            </a:extLst>
          </p:cNvPr>
          <p:cNvSpPr/>
          <p:nvPr/>
        </p:nvSpPr>
        <p:spPr>
          <a:xfrm>
            <a:off x="3857491" y="1949987"/>
            <a:ext cx="1238944" cy="120860"/>
          </a:xfrm>
          <a:prstGeom prst="rect">
            <a:avLst/>
          </a:prstGeom>
          <a:solidFill>
            <a:srgbClr val="00A652"/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60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85B98DE-2574-4D15-A6BC-475BB15B9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2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73FFEED-788A-4FEE-890B-A374E050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0367188-5713-4E8D-9014-DD5E1C0585C7}"/>
              </a:ext>
            </a:extLst>
          </p:cNvPr>
          <p:cNvSpPr txBox="1"/>
          <p:nvPr/>
        </p:nvSpPr>
        <p:spPr>
          <a:xfrm>
            <a:off x="777389" y="4419891"/>
            <a:ext cx="10378440" cy="100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pt-BR" sz="6800" spc="1200" dirty="0">
                <a:solidFill>
                  <a:schemeClr val="bg1"/>
                </a:solidFill>
                <a:latin typeface="Roboto Lt" pitchFamily="2" charset="0"/>
                <a:ea typeface="Roboto Lt" pitchFamily="2" charset="0"/>
              </a:rPr>
              <a:t>FERRAMENTARIA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21C9592-524B-4D8F-AA39-514ED0D9B53B}"/>
              </a:ext>
            </a:extLst>
          </p:cNvPr>
          <p:cNvSpPr txBox="1"/>
          <p:nvPr/>
        </p:nvSpPr>
        <p:spPr>
          <a:xfrm>
            <a:off x="777389" y="5396032"/>
            <a:ext cx="10424160" cy="13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11000" spc="2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PROPRIA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10BD3D-3B8C-4AB3-9FD6-67481532CDC0}"/>
              </a:ext>
            </a:extLst>
          </p:cNvPr>
          <p:cNvSpPr txBox="1"/>
          <p:nvPr/>
        </p:nvSpPr>
        <p:spPr>
          <a:xfrm>
            <a:off x="3468802" y="5014778"/>
            <a:ext cx="845745" cy="12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300"/>
              </a:lnSpc>
            </a:pPr>
            <a:r>
              <a:rPr lang="pt-BR" sz="8800" spc="22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´</a:t>
            </a:r>
          </a:p>
        </p:txBody>
      </p:sp>
    </p:spTree>
    <p:extLst>
      <p:ext uri="{BB962C8B-B14F-4D97-AF65-F5344CB8AC3E}">
        <p14:creationId xmlns:p14="http://schemas.microsoft.com/office/powerpoint/2010/main" val="348861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773ACA1-FD76-4BFC-8F29-989D420EF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6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AF651C5-22AB-425B-9C09-D5735D99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648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202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Roboto Bk</vt:lpstr>
      <vt:lpstr>Roboto Lt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Fernanda Oliveira</dc:creator>
  <cp:lastModifiedBy>Drausio Gonçalves</cp:lastModifiedBy>
  <cp:revision>52</cp:revision>
  <dcterms:created xsi:type="dcterms:W3CDTF">2020-03-01T21:40:10Z</dcterms:created>
  <dcterms:modified xsi:type="dcterms:W3CDTF">2020-06-09T18:50:13Z</dcterms:modified>
</cp:coreProperties>
</file>